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  <p:embeddedFont>
      <p:font typeface="Anybody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22" Type="http://schemas.openxmlformats.org/officeDocument/2006/relationships/font" Target="fonts/WorkSans-bold.fntdata"/><Relationship Id="rId21" Type="http://schemas.openxmlformats.org/officeDocument/2006/relationships/font" Target="fonts/WorkSans-regular.fntdata"/><Relationship Id="rId24" Type="http://schemas.openxmlformats.org/officeDocument/2006/relationships/font" Target="fonts/WorkSans-boldItalic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nybody-bold.fntdata"/><Relationship Id="rId25" Type="http://schemas.openxmlformats.org/officeDocument/2006/relationships/font" Target="fonts/Anybody-regular.fntdata"/><Relationship Id="rId28" Type="http://schemas.openxmlformats.org/officeDocument/2006/relationships/font" Target="fonts/Anybody-boldItalic.fntdata"/><Relationship Id="rId27" Type="http://schemas.openxmlformats.org/officeDocument/2006/relationships/font" Target="fonts/Anybod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1.xml"/><Relationship Id="rId19" Type="http://schemas.openxmlformats.org/officeDocument/2006/relationships/font" Target="fonts/ProximaNova-italic.fntdata"/><Relationship Id="rId18" Type="http://schemas.openxmlformats.org/officeDocument/2006/relationships/font" Target="fonts/ProximaNova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d34361ea66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d34361ea66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d11420fe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d11420fe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d4a2a9e6e4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d4a2a9e6e4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d34361ea66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d34361ea66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d11420fe1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d11420fe1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d34361ea66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d34361ea66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d34361ea66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d34361ea66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d4a2a9e6e4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d4a2a9e6e4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d34361ea66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d34361ea66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d34361ea66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d34361ea66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de la clas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650" y="2457625"/>
            <a:ext cx="19500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/>
        </p:nvSpPr>
        <p:spPr>
          <a:xfrm>
            <a:off x="0" y="2021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r>
              <a:rPr b="1" i="0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DE LA CLASE</a:t>
            </a:r>
            <a:endParaRPr b="1" i="0" sz="36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78450" y="4437200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    Módulo 1.  Clase XX (núm)</a:t>
            </a:r>
            <a:endParaRPr b="0" i="0" sz="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5521121" y="4437200"/>
            <a:ext cx="3278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Carrera Full Stack</a:t>
            </a:r>
            <a:endParaRPr b="0" i="0" sz="3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" name="Google Shape;22;p4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" type="secHead">
  <p:cSld name="SECTION_HEADER">
    <p:bg>
      <p:bgPr>
        <a:solidFill>
          <a:schemeClr val="dk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5.xml"/><Relationship Id="rId4" Type="http://schemas.openxmlformats.org/officeDocument/2006/relationships/slide" Target="/ppt/slides/slide6.xml"/><Relationship Id="rId5" Type="http://schemas.openxmlformats.org/officeDocument/2006/relationships/slide" Target="/ppt/slides/slide7.xml"/><Relationship Id="rId6" Type="http://schemas.openxmlformats.org/officeDocument/2006/relationships/slide" Target="/ppt/slides/slide8.xml"/><Relationship Id="rId7" Type="http://schemas.openxmlformats.org/officeDocument/2006/relationships/slide" Target="/ppt/slides/slide10.xml"/><Relationship Id="rId8" Type="http://schemas.openxmlformats.org/officeDocument/2006/relationships/slide" Target="/ppt/slides/slide1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8" y="988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Redes sociales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159150" y="29649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Ejemplos de contenido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/>
        </p:nvSpPr>
        <p:spPr>
          <a:xfrm>
            <a:off x="359625" y="370500"/>
            <a:ext cx="5583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Contenido cotidiano: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225" y="955500"/>
            <a:ext cx="3422549" cy="394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4325" y="955500"/>
            <a:ext cx="3035067" cy="394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/>
        </p:nvSpPr>
        <p:spPr>
          <a:xfrm>
            <a:off x="359625" y="370500"/>
            <a:ext cx="6193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Contenido inspiracional: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562" y="1020350"/>
            <a:ext cx="3592225" cy="387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750" y="1045936"/>
            <a:ext cx="3592225" cy="3825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/>
        </p:nvSpPr>
        <p:spPr>
          <a:xfrm>
            <a:off x="340675" y="541550"/>
            <a:ext cx="3525600" cy="10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00"/>
                </a:solidFill>
                <a:latin typeface="Anybody"/>
                <a:ea typeface="Anybody"/>
                <a:cs typeface="Anybody"/>
                <a:sym typeface="Anybody"/>
              </a:rPr>
              <a:t>Índice</a:t>
            </a:r>
            <a:endParaRPr b="1" sz="3600">
              <a:solidFill>
                <a:srgbClr val="FFFF00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5"/>
          <p:cNvSpPr txBox="1"/>
          <p:nvPr/>
        </p:nvSpPr>
        <p:spPr>
          <a:xfrm>
            <a:off x="210850" y="1590350"/>
            <a:ext cx="3945000" cy="28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ybody"/>
              <a:buAutoNum type="arabicPeriod"/>
            </a:pPr>
            <a:r>
              <a:rPr lang="en" sz="1800" u="sng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  <a:hlinkClick action="ppaction://hlinkshowjump?jump=nextslide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Contenido de proyectos</a:t>
            </a:r>
            <a:endParaRPr sz="18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ybody"/>
              <a:buAutoNum type="arabicPeriod"/>
            </a:pPr>
            <a:r>
              <a:rPr lang="en" sz="1800" u="sng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Contenido de Challenges</a:t>
            </a:r>
            <a:endParaRPr sz="18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ybody"/>
              <a:buAutoNum type="arabicPeriod"/>
            </a:pPr>
            <a:r>
              <a:rPr lang="en" sz="1800" u="sng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Contenido de presentación</a:t>
            </a:r>
            <a:endParaRPr sz="18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ybody"/>
              <a:buAutoNum type="arabicPeriod"/>
            </a:pPr>
            <a:r>
              <a:rPr lang="en" sz="1800" u="sng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Contenido de eventos</a:t>
            </a:r>
            <a:endParaRPr sz="18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ybody"/>
              <a:buAutoNum type="arabicPeriod"/>
            </a:pPr>
            <a:r>
              <a:rPr lang="en" sz="1800" u="sng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Contenido humorístico</a:t>
            </a:r>
            <a:endParaRPr sz="18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ybody"/>
              <a:buAutoNum type="arabicPeriod"/>
            </a:pPr>
            <a:r>
              <a:rPr lang="en" sz="1800" u="sng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Contenido cotidiano</a:t>
            </a:r>
            <a:endParaRPr sz="18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ybody"/>
              <a:buAutoNum type="arabicPeriod"/>
            </a:pPr>
            <a:r>
              <a:rPr lang="en" sz="1800" u="sng">
                <a:solidFill>
                  <a:schemeClr val="lt1"/>
                </a:solidFill>
                <a:latin typeface="Anybody"/>
                <a:ea typeface="Anybody"/>
                <a:cs typeface="Anybody"/>
                <a:sym typeface="Anybody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Contenido inspiracional</a:t>
            </a:r>
            <a:endParaRPr sz="1800">
              <a:solidFill>
                <a:schemeClr val="lt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/>
        </p:nvSpPr>
        <p:spPr>
          <a:xfrm>
            <a:off x="435900" y="250625"/>
            <a:ext cx="585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Contenido de proyectos</a:t>
            </a:r>
            <a:endParaRPr sz="2600">
              <a:highlight>
                <a:srgbClr val="FFFF00"/>
              </a:highlight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900" y="1024350"/>
            <a:ext cx="3990900" cy="40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1525" y="1274975"/>
            <a:ext cx="4114350" cy="339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435900" y="250625"/>
            <a:ext cx="585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Contenido de proyectos</a:t>
            </a:r>
            <a:endParaRPr sz="2600">
              <a:solidFill>
                <a:srgbClr val="44AB00"/>
              </a:solidFill>
            </a:endParaRPr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900" y="1023400"/>
            <a:ext cx="4448074" cy="387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6374" y="988025"/>
            <a:ext cx="3796426" cy="400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380475" y="241575"/>
            <a:ext cx="5655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Contenido de challenges: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500" y="966400"/>
            <a:ext cx="3619758" cy="38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825" y="966400"/>
            <a:ext cx="3725350" cy="417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/>
        </p:nvSpPr>
        <p:spPr>
          <a:xfrm>
            <a:off x="414100" y="246125"/>
            <a:ext cx="6222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Contenido de presentación 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100" y="1020900"/>
            <a:ext cx="4206499" cy="173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3125" y="1020900"/>
            <a:ext cx="4138125" cy="384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/>
        </p:nvSpPr>
        <p:spPr>
          <a:xfrm>
            <a:off x="414100" y="246125"/>
            <a:ext cx="6222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Contenido de eventos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850" y="1020900"/>
            <a:ext cx="3466322" cy="400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547" y="1020900"/>
            <a:ext cx="3639532" cy="400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/>
        </p:nvSpPr>
        <p:spPr>
          <a:xfrm>
            <a:off x="348700" y="348725"/>
            <a:ext cx="7606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Contenido humorístico: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425" y="998950"/>
            <a:ext cx="3302025" cy="399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0850" y="998950"/>
            <a:ext cx="3483800" cy="408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/>
        </p:nvSpPr>
        <p:spPr>
          <a:xfrm>
            <a:off x="414100" y="283325"/>
            <a:ext cx="5634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highlight>
                  <a:srgbClr val="FFFF00"/>
                </a:highlight>
                <a:latin typeface="Anybody"/>
                <a:ea typeface="Anybody"/>
                <a:cs typeface="Anybody"/>
                <a:sym typeface="Anybody"/>
              </a:rPr>
              <a:t>Contenido humorístico: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2875" y="1009825"/>
            <a:ext cx="3196875" cy="40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775" y="940825"/>
            <a:ext cx="3216832" cy="412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